
<file path=[Content_Types].xml><?xml version="1.0" encoding="utf-8"?>
<Types xmlns="http://schemas.openxmlformats.org/package/2006/content-types">
  <Default Extension="bmp" ContentType="image/bmp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8A8AB-7995-452A-886D-1E982FFAC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27F4B4-7E91-482B-ACC1-DA6A5966A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A0DB4-70A4-4B5C-8933-004617370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C97C-113D-4AC1-81E6-98D1F77A214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A8772-D683-4506-A1CC-2B1EBE01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3F2C9-701A-454B-AED0-BB52DDC0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26B8-F2E0-494B-BB42-D973D9460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8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0F173-89FC-42BE-9C60-F8396D4A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60A77-DA3B-4CAC-A254-6678A36FF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67265-13DC-40E1-8C59-8977478BF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C97C-113D-4AC1-81E6-98D1F77A214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F23CD-2671-47A1-84D1-CB698609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4F14E-F712-483D-BA28-D8816657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26B8-F2E0-494B-BB42-D973D9460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3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E82115-38A0-49B5-8221-BFCD08676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8AC12-CA08-4353-B57D-7EFAD24A4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B20D9-22A1-405E-8868-2324A1DBD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C97C-113D-4AC1-81E6-98D1F77A214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1709-8E03-47CC-9D4E-8D913B5D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39EA4-39B2-4626-B34E-3BA22565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26B8-F2E0-494B-BB42-D973D9460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3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CB8C4-3D30-4919-990C-690E75B22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42136-C5FB-4496-911D-72E3F9EFF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B2DD8-E89B-478E-BF09-5EF1FED56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C97C-113D-4AC1-81E6-98D1F77A214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C27FA-67EE-42EB-9CE2-8523FC29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2EA53-31A8-4364-93FD-B5CF85914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26B8-F2E0-494B-BB42-D973D9460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3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DB865-5D17-49C6-9F7C-9D41D93E4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30C02-D3CB-44F2-A1AD-05744C3EC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34949-4025-47BB-83D0-55155C931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C97C-113D-4AC1-81E6-98D1F77A214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8DEF7-D37F-41C1-A211-7BC91CED8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2026F-7DD9-42D8-90CE-9BF922217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26B8-F2E0-494B-BB42-D973D9460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5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54B63-7689-499A-A09B-9B2A6F55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2EEBA-4FF1-45D8-BE15-9B52B18DCC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41A85-43D9-4B4A-BC57-3EC5B6E37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C3445-442B-4315-9B33-1B930CD39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C97C-113D-4AC1-81E6-98D1F77A214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C762F-6412-44E3-93B2-BC96AA748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74334-6123-4127-B69A-2072385A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26B8-F2E0-494B-BB42-D973D9460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1BB2A-1D8B-4F69-9DDD-101834691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F1432-B0FE-4243-93D2-D7C64647E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36C05-70D1-4C9A-95BB-0926F85B4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BAD664-6BB8-47DA-837A-5B98522C1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625C35-2A7E-4A78-B11C-214498B95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098BD9-95FB-4B6B-A440-1DCA29D91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C97C-113D-4AC1-81E6-98D1F77A214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143F38-A815-412D-B274-5A36F6059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96219-D530-48B6-86EA-802F7BDC5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26B8-F2E0-494B-BB42-D973D9460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0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4B63B-2631-4C2F-8AD5-0763A0EEF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42F481-6C90-4E2F-82BB-C82754CE1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C97C-113D-4AC1-81E6-98D1F77A214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CA3D2-C03E-4A10-AF75-753D3665D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5AFB61-C9B7-4E15-8ADA-B35A7A44B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26B8-F2E0-494B-BB42-D973D9460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43E44B-F3E4-43D9-824C-3D6DF681B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C97C-113D-4AC1-81E6-98D1F77A214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876799-EDCF-4B6D-85A5-10955B33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BD0E2-3B6B-4079-A774-A71444B39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26B8-F2E0-494B-BB42-D973D9460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0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1068E-5445-46CF-8CFF-1C94D038B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7C84C-2CE7-42F1-8D0B-D36C83A5A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82D67-F198-4298-973D-BEF3DB8D4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A80E4-E48D-414C-9E05-DE5AB31A3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C97C-113D-4AC1-81E6-98D1F77A214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9840A-F20E-4BC0-A017-6B76C73F5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801E4-53B9-41CF-9830-8910CA1E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26B8-F2E0-494B-BB42-D973D9460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6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86614-3111-4908-8B77-A14F7E4C2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8DE505-1689-49C2-A23F-73F49B2343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388AD-FF6A-4B4F-BC9D-FE9436BB6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90BB7-2470-46F8-8771-B98D9D9D1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C97C-113D-4AC1-81E6-98D1F77A214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F4B2F-61F2-446C-949A-BB3F9D608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BA66C-F4EF-4E5C-B126-E5DDCCC2B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26B8-F2E0-494B-BB42-D973D9460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6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C1DEA0-D41A-464E-94F0-D4F58466D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BD944-93DD-4D82-84C5-CFCDC1091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3387E-243C-4867-BD2D-C70641D27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3C97C-113D-4AC1-81E6-98D1F77A214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E3EB0-D5CF-4E1A-8A0F-980A16BC1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78E3D-3E6C-4FC8-90F7-E5D3D1682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726B8-F2E0-494B-BB42-D973D9460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6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ap&#10;&#10;Description automatically generated">
            <a:extLst>
              <a:ext uri="{FF2B5EF4-FFF2-40B4-BE49-F238E27FC236}">
                <a16:creationId xmlns:a16="http://schemas.microsoft.com/office/drawing/2014/main" id="{27A463D2-F136-4F39-8A89-5639BEDCB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703" y="97276"/>
            <a:ext cx="8949446" cy="671208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05D6A38-B8C1-4755-8E17-E36E47F8D6AD}"/>
              </a:ext>
            </a:extLst>
          </p:cNvPr>
          <p:cNvSpPr/>
          <p:nvPr/>
        </p:nvSpPr>
        <p:spPr>
          <a:xfrm rot="2593126">
            <a:off x="5313397" y="3941072"/>
            <a:ext cx="1574276" cy="1450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5CBEB4-DD05-4A0F-BD06-118802A9CD1E}"/>
              </a:ext>
            </a:extLst>
          </p:cNvPr>
          <p:cNvSpPr txBox="1"/>
          <p:nvPr/>
        </p:nvSpPr>
        <p:spPr>
          <a:xfrm rot="2655633">
            <a:off x="5379531" y="3986569"/>
            <a:ext cx="11716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Cruise Terminal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7B4CF0B9-0D66-49CF-B06C-20AD2469A36D}"/>
              </a:ext>
            </a:extLst>
          </p:cNvPr>
          <p:cNvSpPr/>
          <p:nvPr/>
        </p:nvSpPr>
        <p:spPr>
          <a:xfrm rot="2417985">
            <a:off x="6193410" y="3429000"/>
            <a:ext cx="301658" cy="40770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3AE90E-05AD-423C-A54B-B997B25F98CA}"/>
              </a:ext>
            </a:extLst>
          </p:cNvPr>
          <p:cNvSpPr txBox="1"/>
          <p:nvPr/>
        </p:nvSpPr>
        <p:spPr>
          <a:xfrm>
            <a:off x="6259433" y="3223542"/>
            <a:ext cx="857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Port Main </a:t>
            </a:r>
          </a:p>
          <a:p>
            <a:pPr algn="ctr"/>
            <a:r>
              <a:rPr lang="en-US" sz="1200" b="1" dirty="0"/>
              <a:t>Gate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8F6EA01-F5DA-4CA9-83DF-29B9EC66821B}"/>
              </a:ext>
            </a:extLst>
          </p:cNvPr>
          <p:cNvCxnSpPr>
            <a:cxnSpLocks/>
          </p:cNvCxnSpPr>
          <p:nvPr/>
        </p:nvCxnSpPr>
        <p:spPr>
          <a:xfrm flipH="1" flipV="1">
            <a:off x="4424580" y="2202180"/>
            <a:ext cx="1715042" cy="1615677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93EAB26-05F5-4427-9BF1-709E459334C3}"/>
              </a:ext>
            </a:extLst>
          </p:cNvPr>
          <p:cNvCxnSpPr>
            <a:cxnSpLocks/>
          </p:cNvCxnSpPr>
          <p:nvPr/>
        </p:nvCxnSpPr>
        <p:spPr>
          <a:xfrm flipH="1" flipV="1">
            <a:off x="4186054" y="2134153"/>
            <a:ext cx="289411" cy="122356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AF4B809-8180-4C8A-9D2E-B8249F0B8742}"/>
              </a:ext>
            </a:extLst>
          </p:cNvPr>
          <p:cNvCxnSpPr>
            <a:cxnSpLocks/>
          </p:cNvCxnSpPr>
          <p:nvPr/>
        </p:nvCxnSpPr>
        <p:spPr>
          <a:xfrm flipH="1">
            <a:off x="4046220" y="2115697"/>
            <a:ext cx="135893" cy="294128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A9517095-9693-4ADA-92F9-56C81D6B2AAF}"/>
              </a:ext>
            </a:extLst>
          </p:cNvPr>
          <p:cNvSpPr/>
          <p:nvPr/>
        </p:nvSpPr>
        <p:spPr>
          <a:xfrm rot="2567454">
            <a:off x="4049242" y="2341990"/>
            <a:ext cx="580986" cy="52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6F5B8B3-E549-47E9-B3A8-50B870B73991}"/>
              </a:ext>
            </a:extLst>
          </p:cNvPr>
          <p:cNvSpPr txBox="1"/>
          <p:nvPr/>
        </p:nvSpPr>
        <p:spPr>
          <a:xfrm rot="2584062">
            <a:off x="3985264" y="2359616"/>
            <a:ext cx="75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Cruise </a:t>
            </a:r>
          </a:p>
          <a:p>
            <a:pPr algn="ctr"/>
            <a:r>
              <a:rPr lang="en-US" sz="1200" b="1" dirty="0"/>
              <a:t>Parking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6901EC-7342-4F85-8CD9-12515BD2541A}"/>
              </a:ext>
            </a:extLst>
          </p:cNvPr>
          <p:cNvSpPr txBox="1"/>
          <p:nvPr/>
        </p:nvSpPr>
        <p:spPr>
          <a:xfrm rot="2655633">
            <a:off x="4042509" y="3690511"/>
            <a:ext cx="554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Pier II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687B40-9B9D-489F-A427-025FE93CE434}"/>
              </a:ext>
            </a:extLst>
          </p:cNvPr>
          <p:cNvSpPr txBox="1"/>
          <p:nvPr/>
        </p:nvSpPr>
        <p:spPr>
          <a:xfrm rot="2655633">
            <a:off x="6004109" y="5455063"/>
            <a:ext cx="513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Pier I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CD8A27B-D386-4A16-9A96-F22BE02AEB12}"/>
              </a:ext>
            </a:extLst>
          </p:cNvPr>
          <p:cNvCxnSpPr>
            <a:cxnSpLocks/>
          </p:cNvCxnSpPr>
          <p:nvPr/>
        </p:nvCxnSpPr>
        <p:spPr>
          <a:xfrm flipH="1" flipV="1">
            <a:off x="4730257" y="2590449"/>
            <a:ext cx="1409366" cy="129543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9A80179-E4A2-4075-914C-69DD1CA8A16C}"/>
              </a:ext>
            </a:extLst>
          </p:cNvPr>
          <p:cNvSpPr txBox="1"/>
          <p:nvPr/>
        </p:nvSpPr>
        <p:spPr>
          <a:xfrm rot="2465505">
            <a:off x="4822739" y="2886908"/>
            <a:ext cx="5597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Walbaum Heading" panose="020B0604020202020204" pitchFamily="18" charset="0"/>
              </a:rPr>
              <a:t>~</a:t>
            </a:r>
            <a:r>
              <a:rPr lang="en-US" sz="1000" dirty="0"/>
              <a:t>450m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48D3F71-48F3-4DC3-BCF7-5ACC302C03BE}"/>
              </a:ext>
            </a:extLst>
          </p:cNvPr>
          <p:cNvSpPr/>
          <p:nvPr/>
        </p:nvSpPr>
        <p:spPr>
          <a:xfrm>
            <a:off x="4002986" y="1950154"/>
            <a:ext cx="135893" cy="1720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10D1120-5D24-4FED-A7E8-4843D4FF0DD2}"/>
              </a:ext>
            </a:extLst>
          </p:cNvPr>
          <p:cNvSpPr txBox="1"/>
          <p:nvPr/>
        </p:nvSpPr>
        <p:spPr>
          <a:xfrm>
            <a:off x="3851927" y="1399779"/>
            <a:ext cx="438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Info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D8DEA936-35E1-46FE-86FC-EA4E7CEEAE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17745" y="1619649"/>
            <a:ext cx="306371" cy="3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33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Walbaum Heading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Angelos Bentoulis</dc:creator>
  <cp:lastModifiedBy>Angelos Bentoulis</cp:lastModifiedBy>
  <cp:revision>8</cp:revision>
  <dcterms:created xsi:type="dcterms:W3CDTF">2021-06-10T14:35:47Z</dcterms:created>
  <dcterms:modified xsi:type="dcterms:W3CDTF">2021-06-10T15:02:49Z</dcterms:modified>
</cp:coreProperties>
</file>